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0" r:id="rId5"/>
    <p:sldId id="262" r:id="rId6"/>
    <p:sldId id="263" r:id="rId7"/>
    <p:sldId id="261" r:id="rId8"/>
    <p:sldId id="264" r:id="rId9"/>
    <p:sldId id="265" r:id="rId10"/>
    <p:sldId id="259" r:id="rId11"/>
    <p:sldId id="267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F3906A-DF67-4F63-8E12-F35D89FE7BA2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32E4C3-1640-452C-992B-764BE1E356D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06A-DF67-4F63-8E12-F35D89FE7BA2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2E4C3-1640-452C-992B-764BE1E356D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06A-DF67-4F63-8E12-F35D89FE7BA2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2E4C3-1640-452C-992B-764BE1E356D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06A-DF67-4F63-8E12-F35D89FE7BA2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2E4C3-1640-452C-992B-764BE1E356D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06A-DF67-4F63-8E12-F35D89FE7BA2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2E4C3-1640-452C-992B-764BE1E356D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06A-DF67-4F63-8E12-F35D89FE7BA2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2E4C3-1640-452C-992B-764BE1E356D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06A-DF67-4F63-8E12-F35D89FE7BA2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2E4C3-1640-452C-992B-764BE1E356D5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06A-DF67-4F63-8E12-F35D89FE7BA2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2E4C3-1640-452C-992B-764BE1E356D5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3906A-DF67-4F63-8E12-F35D89FE7BA2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2E4C3-1640-452C-992B-764BE1E356D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6F3906A-DF67-4F63-8E12-F35D89FE7BA2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2E4C3-1640-452C-992B-764BE1E356D5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F3906A-DF67-4F63-8E12-F35D89FE7BA2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32E4C3-1640-452C-992B-764BE1E356D5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6F3906A-DF67-4F63-8E12-F35D89FE7BA2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F32E4C3-1640-452C-992B-764BE1E356D5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916832"/>
            <a:ext cx="7772400" cy="1829761"/>
          </a:xfrm>
        </p:spPr>
        <p:txBody>
          <a:bodyPr>
            <a:noAutofit/>
          </a:bodyPr>
          <a:lstStyle/>
          <a:p>
            <a:pPr algn="ctr"/>
            <a:r>
              <a:rPr lang="en-GB" sz="8000" dirty="0" smtClean="0"/>
              <a:t>SATs Week 2022</a:t>
            </a:r>
            <a:endParaRPr lang="en-GB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348880"/>
            <a:ext cx="7772400" cy="1199704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3351"/>
            <a:ext cx="1907704" cy="1172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594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319374"/>
            <a:ext cx="8425785" cy="390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509120"/>
            <a:ext cx="6801186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3351"/>
            <a:ext cx="1907704" cy="1172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888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3351"/>
            <a:ext cx="1907704" cy="1172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How you can help your child…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323528" y="1268760"/>
            <a:ext cx="813690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GB" sz="2000" dirty="0" smtClean="0"/>
              <a:t>First and foremost, support and reassure your child that there is nothing to worry about and they should always just try their best!</a:t>
            </a:r>
          </a:p>
          <a:p>
            <a:endParaRPr lang="en-GB" sz="20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GB" sz="2000" dirty="0" smtClean="0"/>
              <a:t>Ensure your child has the best possible attendance at school</a:t>
            </a:r>
          </a:p>
          <a:p>
            <a:endParaRPr lang="en-GB" sz="20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GB" sz="2000" dirty="0" smtClean="0"/>
              <a:t>Hear your child read aloud and ask them questions about what they have read</a:t>
            </a:r>
          </a:p>
          <a:p>
            <a:endParaRPr lang="en-GB" sz="20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GB" sz="2000" dirty="0" smtClean="0"/>
              <a:t>Practise spellings and times tables</a:t>
            </a:r>
          </a:p>
          <a:p>
            <a:pPr marL="285750" indent="-285750">
              <a:buFont typeface="Wingdings" pitchFamily="2" charset="2"/>
              <a:buChar char="ü"/>
            </a:pPr>
            <a:endParaRPr lang="en-GB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5568" y="4327307"/>
            <a:ext cx="3888432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875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3351"/>
            <a:ext cx="1907704" cy="1172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Rising Stars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323528" y="1268760"/>
            <a:ext cx="81369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Please support your child in completing their Rising Stars books. These are not compulsory, but will really help your child with their understanding and confidence.</a:t>
            </a:r>
          </a:p>
          <a:p>
            <a:endParaRPr lang="en-GB" dirty="0"/>
          </a:p>
          <a:p>
            <a:r>
              <a:rPr lang="en-GB" dirty="0" smtClean="0"/>
              <a:t>There are 3 books – Reading, Maths and </a:t>
            </a:r>
            <a:r>
              <a:rPr lang="en-GB" dirty="0" err="1" smtClean="0"/>
              <a:t>SPaG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The mark scheme for each of the books is in the back – if your child has made errors, please discuss these with them. This is as helpful as your child getting the questions correct in the first place.</a:t>
            </a:r>
          </a:p>
          <a:p>
            <a:endParaRPr lang="en-GB" dirty="0"/>
          </a:p>
          <a:p>
            <a:r>
              <a:rPr lang="en-GB" dirty="0" smtClean="0"/>
              <a:t>Please ensure these books are brought to school every day – we will be using them in some lessons.</a:t>
            </a:r>
          </a:p>
          <a:p>
            <a:endParaRPr lang="en-GB" dirty="0"/>
          </a:p>
          <a:p>
            <a:r>
              <a:rPr lang="en-GB" dirty="0" smtClean="0"/>
              <a:t>We recommend completing at least a </a:t>
            </a:r>
          </a:p>
          <a:p>
            <a:r>
              <a:rPr lang="en-GB" dirty="0" smtClean="0"/>
              <a:t>double page per book per week, if this is </a:t>
            </a:r>
          </a:p>
          <a:p>
            <a:r>
              <a:rPr lang="en-GB" dirty="0" smtClean="0"/>
              <a:t>manageable and doesn’t increase </a:t>
            </a:r>
          </a:p>
          <a:p>
            <a:r>
              <a:rPr lang="en-GB" dirty="0"/>
              <a:t> </a:t>
            </a:r>
            <a:r>
              <a:rPr lang="en-GB" dirty="0" smtClean="0"/>
              <a:t>                        stress levels!</a:t>
            </a:r>
            <a:endParaRPr lang="en-GB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509119"/>
            <a:ext cx="4139952" cy="2338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813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78111" y="5633864"/>
            <a:ext cx="4402832" cy="1224136"/>
          </a:xfrm>
        </p:spPr>
        <p:txBody>
          <a:bodyPr>
            <a:normAutofit fontScale="92500" lnSpcReduction="10000"/>
          </a:bodyPr>
          <a:lstStyle/>
          <a:p>
            <a:pPr marL="109728" indent="0" algn="ctr">
              <a:buNone/>
            </a:pPr>
            <a:r>
              <a:rPr lang="en-GB" dirty="0" smtClean="0">
                <a:solidFill>
                  <a:srgbClr val="002060"/>
                </a:solidFill>
              </a:rPr>
              <a:t>We welcome all Year 6’s to come and have breakfast every day of SATs week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SATs Week</a:t>
            </a:r>
            <a:br>
              <a:rPr lang="en-GB" dirty="0" smtClean="0"/>
            </a:br>
            <a:r>
              <a:rPr lang="en-GB" dirty="0" smtClean="0"/>
              <a:t> 9</a:t>
            </a:r>
            <a:r>
              <a:rPr lang="en-GB" baseline="30000" dirty="0" smtClean="0"/>
              <a:t>th</a:t>
            </a:r>
            <a:r>
              <a:rPr lang="en-GB" dirty="0" smtClean="0"/>
              <a:t> May – 12</a:t>
            </a:r>
            <a:r>
              <a:rPr lang="en-GB" baseline="30000" dirty="0" smtClean="0"/>
              <a:t>th</a:t>
            </a:r>
            <a:r>
              <a:rPr lang="en-GB" dirty="0" smtClean="0"/>
              <a:t> </a:t>
            </a:r>
            <a:r>
              <a:rPr lang="en-GB" smtClean="0"/>
              <a:t>May </a:t>
            </a:r>
            <a:r>
              <a:rPr lang="en-GB" smtClean="0"/>
              <a:t>2022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0"/>
            <a:ext cx="8379113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60350">
            <a:off x="6694024" y="4065747"/>
            <a:ext cx="2030590" cy="113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6088559"/>
            <a:ext cx="19442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Friday </a:t>
            </a:r>
            <a:r>
              <a:rPr lang="en-GB" sz="2000" b="1" dirty="0" err="1" smtClean="0">
                <a:solidFill>
                  <a:schemeClr val="bg1"/>
                </a:solidFill>
              </a:rPr>
              <a:t>funday</a:t>
            </a:r>
            <a:r>
              <a:rPr lang="en-GB" sz="2400" b="1" dirty="0" smtClean="0">
                <a:solidFill>
                  <a:schemeClr val="bg1"/>
                </a:solidFill>
              </a:rPr>
              <a:t>!</a:t>
            </a:r>
            <a:endParaRPr lang="en-GB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09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3351"/>
            <a:ext cx="1907704" cy="1172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291" y="2492896"/>
            <a:ext cx="8592151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375566" y="62068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Grammar, Spelling and Punctuation</a:t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 err="1" smtClean="0"/>
              <a:t>SPaG</a:t>
            </a:r>
            <a:r>
              <a:rPr lang="en-GB" dirty="0" smtClean="0"/>
              <a:t>/</a:t>
            </a:r>
            <a:r>
              <a:rPr lang="en-GB" dirty="0" err="1" smtClean="0"/>
              <a:t>PaGS</a:t>
            </a:r>
            <a:r>
              <a:rPr lang="en-GB" dirty="0" smtClean="0"/>
              <a:t>/</a:t>
            </a:r>
            <a:r>
              <a:rPr lang="en-GB" dirty="0" err="1" smtClean="0"/>
              <a:t>GaSP</a:t>
            </a:r>
            <a:r>
              <a:rPr lang="en-GB" dirty="0" smtClean="0"/>
              <a:t>/</a:t>
            </a:r>
            <a:r>
              <a:rPr lang="en-GB" dirty="0" err="1" smtClean="0"/>
              <a:t>PSaG</a:t>
            </a:r>
            <a:r>
              <a:rPr lang="en-GB" dirty="0" smtClean="0"/>
              <a:t>/</a:t>
            </a:r>
            <a:r>
              <a:rPr lang="en-GB" dirty="0" err="1" smtClean="0"/>
              <a:t>GSaP</a:t>
            </a:r>
            <a:r>
              <a:rPr lang="en-GB" dirty="0" smtClean="0"/>
              <a:t>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990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3" y="176741"/>
            <a:ext cx="5941168" cy="30697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438839"/>
            <a:ext cx="6768752" cy="31683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3351"/>
            <a:ext cx="1907704" cy="1172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37646">
            <a:off x="6601754" y="964388"/>
            <a:ext cx="20955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998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3351"/>
            <a:ext cx="1907704" cy="1172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Mathematics</a:t>
            </a: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8853500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266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3351"/>
            <a:ext cx="1907704" cy="1172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60648"/>
            <a:ext cx="6771518" cy="52868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38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5112568" cy="53285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060848"/>
            <a:ext cx="4248472" cy="45809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3351"/>
            <a:ext cx="1907704" cy="1172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739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3351"/>
            <a:ext cx="1907704" cy="1172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Reading</a:t>
            </a:r>
            <a:endParaRPr lang="en-GB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76" y="1196752"/>
            <a:ext cx="8719441" cy="3528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5157192"/>
            <a:ext cx="6511249" cy="803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453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3351"/>
            <a:ext cx="1907704" cy="1172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6624736" cy="33123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645024"/>
            <a:ext cx="6795889" cy="313912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868144" y="2852936"/>
            <a:ext cx="1008112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61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157</TotalTime>
  <Words>229</Words>
  <Application>Microsoft Office PowerPoint</Application>
  <PresentationFormat>On-screen Show (4:3)</PresentationFormat>
  <Paragraphs>28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Lucida Sans Unicode</vt:lpstr>
      <vt:lpstr>Verdana</vt:lpstr>
      <vt:lpstr>Wingdings</vt:lpstr>
      <vt:lpstr>Wingdings 2</vt:lpstr>
      <vt:lpstr>Wingdings 3</vt:lpstr>
      <vt:lpstr>Concourse</vt:lpstr>
      <vt:lpstr>SATs Week 2022</vt:lpstr>
      <vt:lpstr>SATs Week  9th May – 12th May 2022</vt:lpstr>
      <vt:lpstr>Grammar, Spelling and Punctuation (SPaG/PaGS/GaSP/PSaG/GSaP) </vt:lpstr>
      <vt:lpstr>PowerPoint Presentation</vt:lpstr>
      <vt:lpstr>Mathematics</vt:lpstr>
      <vt:lpstr>PowerPoint Presentation</vt:lpstr>
      <vt:lpstr>PowerPoint Presentation</vt:lpstr>
      <vt:lpstr>Reading</vt:lpstr>
      <vt:lpstr>PowerPoint Presentation</vt:lpstr>
      <vt:lpstr>PowerPoint Presentation</vt:lpstr>
      <vt:lpstr>How you can help your child…</vt:lpstr>
      <vt:lpstr>Rising Stars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SATs Week 2020</dc:title>
  <dc:creator>Alexandra Clark</dc:creator>
  <cp:lastModifiedBy>Alexandra Clark</cp:lastModifiedBy>
  <cp:revision>7</cp:revision>
  <dcterms:created xsi:type="dcterms:W3CDTF">2020-01-06T16:24:01Z</dcterms:created>
  <dcterms:modified xsi:type="dcterms:W3CDTF">2022-09-30T07:55:51Z</dcterms:modified>
</cp:coreProperties>
</file>